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432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28.05.2021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</a:t>
            </a:r>
            <a:r>
              <a:rPr lang="fr-FR" altLang="pl-PL" sz="16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estaw</a:t>
            </a: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ów</a:t>
            </a:r>
            <a:r>
              <a:rPr lang="fr-FR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sz="16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działań</a:t>
            </a:r>
            <a:endParaRPr lang="pl-PL" altLang="pl-PL" sz="16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303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3181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848054"/>
              </p:ext>
            </p:extLst>
          </p:nvPr>
        </p:nvGraphicFramePr>
        <p:xfrm>
          <a:off x="637305" y="4111834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449391" y="4974516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omawianego regionu wodnego 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1812</Words>
  <Application>Microsoft Office PowerPoint</Application>
  <PresentationFormat>Panoramiczny</PresentationFormat>
  <Paragraphs>280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44</cp:revision>
  <cp:lastPrinted>2021-05-11T12:27:23Z</cp:lastPrinted>
  <dcterms:created xsi:type="dcterms:W3CDTF">2017-12-14T14:22:37Z</dcterms:created>
  <dcterms:modified xsi:type="dcterms:W3CDTF">2021-05-28T10:43:45Z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